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5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017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00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62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580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04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783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274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89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74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209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13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61292-D3C5-44D5-ABDF-A06AFC842AF9}" type="datetimeFigureOut">
              <a:rPr lang="en-CA" smtClean="0"/>
              <a:t>2017-06-09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F1D33-850C-4A07-B0BD-EA5492E58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89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n-CA" dirty="0" smtClean="0"/>
              <a:t>London’s “1665” Plague Epidemic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Mortality in the First 14 Weeks of 1666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447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4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6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6366"/>
            <a:ext cx="10515600" cy="579059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/>
            </a:r>
            <a:br>
              <a:rPr lang="en-CA" dirty="0"/>
            </a:br>
            <a:endParaRPr lang="en-CA" dirty="0" smtClean="0"/>
          </a:p>
          <a:p>
            <a:pPr marL="0" indent="0">
              <a:buNone/>
            </a:pPr>
            <a:r>
              <a:rPr lang="en-CA" sz="4800" dirty="0" smtClean="0"/>
              <a:t>“[T]hen to church, it being thanksgiving-day for the cessation of the plague; but, Lord! How the </a:t>
            </a:r>
            <a:r>
              <a:rPr lang="en-CA" sz="4800" dirty="0" err="1" smtClean="0"/>
              <a:t>towne</a:t>
            </a:r>
            <a:r>
              <a:rPr lang="en-CA" sz="4800" dirty="0" smtClean="0"/>
              <a:t> do say that it is hastened before the plague is quite over, there dying some people still.”</a:t>
            </a:r>
          </a:p>
          <a:p>
            <a:pPr marL="0" indent="0" algn="r">
              <a:buNone/>
            </a:pPr>
            <a:r>
              <a:rPr lang="en-CA" sz="4800" dirty="0" smtClean="0"/>
              <a:t>-- Samuel Pepys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37139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7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7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0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</Words>
  <Application>Microsoft Office PowerPoint</Application>
  <PresentationFormat>Widescreen</PresentationFormat>
  <Paragraphs>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London’s “1665” Plague Epidemic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Victoria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London’s “1665” Plague Epidemic</dc:title>
  <dc:creator>sfgadmin</dc:creator>
  <cp:lastModifiedBy>sfgadmin</cp:lastModifiedBy>
  <cp:revision>2</cp:revision>
  <dcterms:created xsi:type="dcterms:W3CDTF">2017-06-09T17:39:39Z</dcterms:created>
  <dcterms:modified xsi:type="dcterms:W3CDTF">2017-06-09T17:45:16Z</dcterms:modified>
</cp:coreProperties>
</file>